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4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2A7D1D-39E1-475D-AC87-7AE621373579}" type="datetimeFigureOut">
              <a:rPr lang="nl-NL"/>
              <a:pPr>
                <a:defRPr/>
              </a:pPr>
              <a:t>20-9-2016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8E5A24-CF48-4CF3-94C2-68B29AD267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950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84E6-242B-4E82-9519-F8CB836D9530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58FA-A917-40F2-85CE-D78CE274DADD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2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B521-AF0D-46E5-A8B8-62B1DB7AFE65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AA5E-2FD8-4441-B3DA-1121E0E2A01A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1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49FF-EEAA-4418-BD18-17AD270D3D46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8D26-E424-4795-8032-064C6652B161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97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589EE5-A5DA-4973-9F74-71837F5BD568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3BE98-A37C-4042-8FDD-D81C4D28F7F3}" type="slidenum">
              <a:rPr lang="nl-NL" alt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4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EC03B-D6B5-46B3-BD1C-68D9723DAC3D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77703-5ED5-41A1-9633-E6FFAEEAB633}" type="slidenum">
              <a:rPr lang="nl-NL" alt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0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A8D977-63FD-4FE4-A7D5-55FA33A57CB7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16FAF-179D-45BC-81F5-343034F64B30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F7909-6AEE-4056-9F22-9D6A8178DCE1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8C065-8C26-418D-9D60-DE53C3F5EE09}" type="slidenum">
              <a:rPr lang="nl-NL" alt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0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D198-CFA9-4DC1-8E03-B7AB106BD435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0709-9688-42E5-98DE-DA5D5782C249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2E848-021F-41F5-911A-0B637FD18E15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3DCCD-3585-4F7C-AAC3-FA09F27B7A1D}" type="slidenum">
              <a:rPr lang="nl-NL" alt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6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3C43A9-1F79-48F2-BC74-24145B22A2A7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E6675-0434-433D-B40C-1317BD87CC58}" type="slidenum">
              <a:rPr lang="nl-NL" alt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1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7DA39B-3BD4-47C4-9B21-A2B6D72C59AD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20-9-2016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EFE05-6D73-4918-8D21-47B36761F0EB}" type="slidenum">
              <a:rPr lang="nl-NL" altLang="nl-NL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1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B82B74-65BB-4228-B942-4FCBD7CAD508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9FB205-1AE7-4479-ADE6-53546A1A084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icg.nl/NY/dieren/zoogdieren/lama-en-alpaca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lpacaholland.nl/info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znc.org/CMS/show.do?ctx=25145,5453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znc.org/CMS/show.do?ctx=25145,54586&amp;anav=545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2564904"/>
            <a:ext cx="4822304" cy="10174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 Rounded MT Bold" pitchFamily="34" charset="0"/>
              </a:rPr>
              <a:t>Soortenkennis Grote exotische zoogdieren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nl-NL" altLang="nl-NL" dirty="0" smtClean="0">
                <a:latin typeface="Arial Rounded MT Bold" pitchFamily="34" charset="0"/>
              </a:rPr>
              <a:t>Diersoortverdieping: overige zoogdieren</a:t>
            </a:r>
            <a:endParaRPr lang="nl-NL" altLang="nl-NL" sz="2400" dirty="0" smtClean="0">
              <a:latin typeface="Arial Rounded MT Bold" pitchFamily="34" charset="0"/>
            </a:endParaRPr>
          </a:p>
        </p:txBody>
      </p:sp>
      <p:pic>
        <p:nvPicPr>
          <p:cNvPr id="9220" name="Afbeelding 8" descr="po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9954">
            <a:off x="499403" y="2181112"/>
            <a:ext cx="15922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74" y="260648"/>
            <a:ext cx="2011363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3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Lama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043608" y="486916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Basis-info:</a:t>
            </a: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www.licg.nl/NY/dieren/zoogdieren/lama-en-alpaca.html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9861"/>
            <a:ext cx="1872208" cy="3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4" y="1578131"/>
            <a:ext cx="4098032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8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Alpaca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8853"/>
            <a:ext cx="3324622" cy="22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464381" cy="27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567206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Basis-info:</a:t>
            </a:r>
          </a:p>
          <a:p>
            <a:r>
              <a:rPr lang="nl-NL" dirty="0">
                <a:hlinkClick r:id="rId4"/>
              </a:rPr>
              <a:t>http://</a:t>
            </a:r>
            <a:r>
              <a:rPr lang="nl-NL" dirty="0" smtClean="0">
                <a:hlinkClick r:id="rId4"/>
              </a:rPr>
              <a:t>www.alpacaholland.nl/info.php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2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Kameel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07096"/>
            <a:ext cx="357024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3"/>
            <a:ext cx="4264863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27584" y="53012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Basis-info:</a:t>
            </a:r>
          </a:p>
          <a:p>
            <a:r>
              <a:rPr lang="nl-NL" dirty="0" smtClean="0">
                <a:hlinkClick r:id="rId4"/>
              </a:rPr>
              <a:t>http://www.eznc.org/CMS/show.do?ctx=25145,54539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629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Dromedaris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102161" cy="27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2592"/>
            <a:ext cx="3051032" cy="20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10264" y="501317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Basis-info:</a:t>
            </a:r>
          </a:p>
          <a:p>
            <a:r>
              <a:rPr lang="nl-NL" dirty="0">
                <a:hlinkClick r:id="rId4"/>
              </a:rPr>
              <a:t>http://</a:t>
            </a:r>
            <a:r>
              <a:rPr lang="nl-NL" dirty="0" smtClean="0">
                <a:hlinkClick r:id="rId4"/>
              </a:rPr>
              <a:t>www.eznc.org/CMS/show.do?ctx=25145,54586&amp;anav=54585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085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</Words>
  <Application>Microsoft Office PowerPoint</Application>
  <PresentationFormat>Diavoorstelling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Concours</vt:lpstr>
      <vt:lpstr>1_Concours</vt:lpstr>
      <vt:lpstr>Soortenkennis Grote exotische zoogdieren</vt:lpstr>
      <vt:lpstr>Lama</vt:lpstr>
      <vt:lpstr>Alpaca</vt:lpstr>
      <vt:lpstr>Kameel</vt:lpstr>
      <vt:lpstr>Dromedaris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Soortenkennis Exotische zoogdieren</dc:title>
  <dc:creator>Sophie Witschge</dc:creator>
  <cp:lastModifiedBy>Sophie Witschge</cp:lastModifiedBy>
  <cp:revision>10</cp:revision>
  <dcterms:created xsi:type="dcterms:W3CDTF">2016-08-23T06:26:23Z</dcterms:created>
  <dcterms:modified xsi:type="dcterms:W3CDTF">2016-09-20T10:23:38Z</dcterms:modified>
</cp:coreProperties>
</file>